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93EF6-9C4F-4E04-BCD8-E06DB9DB17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0930CFF2-AAF6-497C-A640-B295D7BAEC58}">
      <dgm:prSet/>
      <dgm:spPr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ctr" rtl="0"/>
          <a:r>
            <a:rPr lang="ja-JP" altLang="en-US" dirty="0" smtClean="0">
              <a:latin typeface="FrankRuehl" pitchFamily="34" charset="-79"/>
              <a:ea typeface="GulimChe" pitchFamily="49" charset="-127"/>
              <a:cs typeface="FrankRuehl" pitchFamily="34" charset="-79"/>
            </a:rPr>
            <a:t>不動産ビジネス経験</a:t>
          </a:r>
          <a:r>
            <a:rPr lang="en-US" altLang="ja-JP" dirty="0" smtClean="0">
              <a:latin typeface="FrankRuehl" pitchFamily="34" charset="-79"/>
              <a:ea typeface="GulimChe" pitchFamily="49" charset="-127"/>
              <a:cs typeface="FrankRuehl" pitchFamily="34" charset="-79"/>
            </a:rPr>
            <a:t>×</a:t>
          </a:r>
          <a:r>
            <a:rPr lang="ja-JP" altLang="en-US" dirty="0" smtClean="0">
              <a:latin typeface="FrankRuehl" pitchFamily="34" charset="-79"/>
              <a:ea typeface="GulimChe" pitchFamily="49" charset="-127"/>
              <a:cs typeface="FrankRuehl" pitchFamily="34" charset="-79"/>
            </a:rPr>
            <a:t>ロジック</a:t>
          </a:r>
          <a:endParaRPr lang="en-US" altLang="ja-JP" dirty="0" smtClean="0">
            <a:latin typeface="FrankRuehl" pitchFamily="34" charset="-79"/>
            <a:ea typeface="GulimChe" pitchFamily="49" charset="-127"/>
            <a:cs typeface="FrankRuehl" pitchFamily="34" charset="-79"/>
          </a:endParaRPr>
        </a:p>
        <a:p>
          <a:pPr algn="l" rtl="0"/>
          <a:endParaRPr lang="en-US" altLang="ja-JP" dirty="0" smtClean="0">
            <a:latin typeface="FrankRuehl" pitchFamily="34" charset="-79"/>
            <a:ea typeface="GulimChe" pitchFamily="49" charset="-127"/>
            <a:cs typeface="FrankRuehl" pitchFamily="34" charset="-79"/>
          </a:endParaRPr>
        </a:p>
      </dgm:t>
    </dgm:pt>
    <dgm:pt modelId="{30BE287E-4B11-4EDF-AF95-B0B031A9B10B}" type="parTrans" cxnId="{C796823D-3159-48D6-9962-5ED304370A21}">
      <dgm:prSet/>
      <dgm:spPr/>
      <dgm:t>
        <a:bodyPr/>
        <a:lstStyle/>
        <a:p>
          <a:endParaRPr kumimoji="1" lang="ja-JP" altLang="en-US"/>
        </a:p>
      </dgm:t>
    </dgm:pt>
    <dgm:pt modelId="{553FE99B-B678-47CD-BFB2-958492AE623B}" type="sibTrans" cxnId="{C796823D-3159-48D6-9962-5ED304370A21}">
      <dgm:prSet/>
      <dgm:spPr/>
      <dgm:t>
        <a:bodyPr/>
        <a:lstStyle/>
        <a:p>
          <a:endParaRPr kumimoji="1" lang="ja-JP" altLang="en-US"/>
        </a:p>
      </dgm:t>
    </dgm:pt>
    <dgm:pt modelId="{EB247651-E008-41C0-A615-3D186373B43E}" type="pres">
      <dgm:prSet presAssocID="{5BF93EF6-9C4F-4E04-BCD8-E06DB9DB17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00A4AB2-D584-4279-8FD5-4751519C014B}" type="pres">
      <dgm:prSet presAssocID="{0930CFF2-AAF6-497C-A640-B295D7BAEC58}" presName="parentText" presStyleLbl="node1" presStyleIdx="0" presStyleCnt="1" custScaleY="3755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796823D-3159-48D6-9962-5ED304370A21}" srcId="{5BF93EF6-9C4F-4E04-BCD8-E06DB9DB17AE}" destId="{0930CFF2-AAF6-497C-A640-B295D7BAEC58}" srcOrd="0" destOrd="0" parTransId="{30BE287E-4B11-4EDF-AF95-B0B031A9B10B}" sibTransId="{553FE99B-B678-47CD-BFB2-958492AE623B}"/>
    <dgm:cxn modelId="{F56268A0-DFFA-48CD-A383-16E0C376C69F}" type="presOf" srcId="{5BF93EF6-9C4F-4E04-BCD8-E06DB9DB17AE}" destId="{EB247651-E008-41C0-A615-3D186373B43E}" srcOrd="0" destOrd="0" presId="urn:microsoft.com/office/officeart/2005/8/layout/vList2"/>
    <dgm:cxn modelId="{C849FA32-FC53-4DBB-8A22-A2E2963FFA59}" type="presOf" srcId="{0930CFF2-AAF6-497C-A640-B295D7BAEC58}" destId="{B00A4AB2-D584-4279-8FD5-4751519C014B}" srcOrd="0" destOrd="0" presId="urn:microsoft.com/office/officeart/2005/8/layout/vList2"/>
    <dgm:cxn modelId="{DBF55195-1636-4D8D-A74C-69F8B6188661}" type="presParOf" srcId="{EB247651-E008-41C0-A615-3D186373B43E}" destId="{B00A4AB2-D584-4279-8FD5-4751519C01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A4AB2-D584-4279-8FD5-4751519C014B}">
      <dsp:nvSpPr>
        <dsp:cNvPr id="0" name=""/>
        <dsp:cNvSpPr/>
      </dsp:nvSpPr>
      <dsp:spPr>
        <a:xfrm>
          <a:off x="0" y="1492"/>
          <a:ext cx="7630616" cy="14396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200" kern="1200" dirty="0" smtClean="0">
              <a:latin typeface="FrankRuehl" pitchFamily="34" charset="-79"/>
              <a:ea typeface="GulimChe" pitchFamily="49" charset="-127"/>
              <a:cs typeface="FrankRuehl" pitchFamily="34" charset="-79"/>
            </a:rPr>
            <a:t>不動産ビジネス経験</a:t>
          </a:r>
          <a:r>
            <a:rPr lang="en-US" altLang="ja-JP" sz="3200" kern="1200" dirty="0" smtClean="0">
              <a:latin typeface="FrankRuehl" pitchFamily="34" charset="-79"/>
              <a:ea typeface="GulimChe" pitchFamily="49" charset="-127"/>
              <a:cs typeface="FrankRuehl" pitchFamily="34" charset="-79"/>
            </a:rPr>
            <a:t>×</a:t>
          </a:r>
          <a:r>
            <a:rPr lang="ja-JP" altLang="en-US" sz="3200" kern="1200" dirty="0" smtClean="0">
              <a:latin typeface="FrankRuehl" pitchFamily="34" charset="-79"/>
              <a:ea typeface="GulimChe" pitchFamily="49" charset="-127"/>
              <a:cs typeface="FrankRuehl" pitchFamily="34" charset="-79"/>
            </a:rPr>
            <a:t>ロジック</a:t>
          </a:r>
          <a:endParaRPr lang="en-US" altLang="ja-JP" sz="3200" kern="1200" dirty="0" smtClean="0">
            <a:latin typeface="FrankRuehl" pitchFamily="34" charset="-79"/>
            <a:ea typeface="GulimChe" pitchFamily="49" charset="-127"/>
            <a:cs typeface="FrankRuehl" pitchFamily="34" charset="-79"/>
          </a:endParaRP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3200" kern="1200" dirty="0" smtClean="0">
            <a:latin typeface="FrankRuehl" pitchFamily="34" charset="-79"/>
            <a:ea typeface="GulimChe" pitchFamily="49" charset="-127"/>
            <a:cs typeface="FrankRuehl" pitchFamily="34" charset="-79"/>
          </a:endParaRPr>
        </a:p>
      </dsp:txBody>
      <dsp:txXfrm>
        <a:off x="70276" y="71768"/>
        <a:ext cx="7490064" cy="1299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82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27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85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05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02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10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55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38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5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6876-B62E-4032-AA80-500131446D45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B512-781C-40C1-8CD9-D753F7503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89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408758647"/>
              </p:ext>
            </p:extLst>
          </p:nvPr>
        </p:nvGraphicFramePr>
        <p:xfrm>
          <a:off x="685800" y="2130425"/>
          <a:ext cx="7630616" cy="1442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7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あおかぜ</dc:creator>
  <cp:lastModifiedBy>あおかぜ</cp:lastModifiedBy>
  <cp:revision>4</cp:revision>
  <dcterms:created xsi:type="dcterms:W3CDTF">2012-02-02T14:17:36Z</dcterms:created>
  <dcterms:modified xsi:type="dcterms:W3CDTF">2013-10-02T18:16:08Z</dcterms:modified>
</cp:coreProperties>
</file>